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3BA5A2-CEFE-43E7-9D45-C9BF1627F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5" y="152400"/>
            <a:ext cx="638175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8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18</cp:revision>
  <dcterms:created xsi:type="dcterms:W3CDTF">2020-04-18T07:36:16Z</dcterms:created>
  <dcterms:modified xsi:type="dcterms:W3CDTF">2020-05-04T07:53:25Z</dcterms:modified>
</cp:coreProperties>
</file>